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10" r:id="rId2"/>
    <p:sldId id="311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1" r:id="rId12"/>
    <p:sldId id="322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4B33FE-C6D2-4A2A-8374-9341A3E3B050}" type="datetimeFigureOut">
              <a:rPr lang="de-DE" smtClean="0"/>
              <a:t>08.10.2019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DA075C-2CA1-4B43-86C9-46EDCA6C96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7687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2B5A10A-65E9-446F-99D4-CF8DDE4FF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389A4194-8B3B-4310-8A58-229EA9F61A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EE8FFB2-B0AC-4AD0-B126-E6D5D3B9B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60CB-E676-4F95-BF5F-9EF4FB788C75}" type="datetimeFigureOut">
              <a:rPr lang="de-DE" smtClean="0"/>
              <a:t>08.10.2019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9508A31-46E4-4652-9D03-72BCFF355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1B598C8-B650-4DFB-B557-C1C326ED8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A85F-0DB2-4B61-AC29-76FF8151B9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2150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11D35E0-B252-4A60-9410-B73F5DA15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F1AC1D18-A534-425E-876A-B478DA5C5A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069E326-425E-419F-8B14-90BD87334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60CB-E676-4F95-BF5F-9EF4FB788C75}" type="datetimeFigureOut">
              <a:rPr lang="de-DE" smtClean="0"/>
              <a:t>08.10.2019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AE666F7-851F-4011-8328-C7904CE93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6C01C45-3130-4A15-8540-286D42D94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A85F-0DB2-4B61-AC29-76FF8151B9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5516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xmlns="" id="{470DA42D-AB1A-4E7D-A12D-74FA95752E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A5239F5A-92A7-4110-9B1A-60124C9CAC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97B1C1E-37C4-4F3D-9CDC-6AC85B134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60CB-E676-4F95-BF5F-9EF4FB788C75}" type="datetimeFigureOut">
              <a:rPr lang="de-DE" smtClean="0"/>
              <a:t>08.10.2019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2066BAE-882B-4338-A2C6-3AFC0C55F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F70C0EF-1AA1-433D-AE07-3B9D83BFC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A85F-0DB2-4B61-AC29-76FF8151B9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2932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90F8163-4F24-42D5-A8C6-81A0A3DCE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F78BC36D-E776-412C-B009-68D76DCE9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E1F1179-70CC-4E24-8759-714DFD6C9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60CB-E676-4F95-BF5F-9EF4FB788C75}" type="datetimeFigureOut">
              <a:rPr lang="de-DE" smtClean="0"/>
              <a:t>08.10.2019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8A5C211-C1D7-4A0E-A3AB-7AC333178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7431C02-DEAF-4756-AF94-F53C9D19C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A85F-0DB2-4B61-AC29-76FF8151B9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3366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500CA10-B065-486D-901D-3487206FC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5C8C606F-67FD-46BA-AEB4-62C2A1565E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0742B04-F9FB-4C57-AA9E-B7C981B3A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60CB-E676-4F95-BF5F-9EF4FB788C75}" type="datetimeFigureOut">
              <a:rPr lang="de-DE" smtClean="0"/>
              <a:t>08.10.2019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B107044-657B-47F1-AC85-D0C2BB94B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3C34738-ECA2-40E9-9D88-E7333D3EF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A85F-0DB2-4B61-AC29-76FF8151B9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110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C26BE57-0B35-4E04-8885-C25D63B34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B7CC7DCB-8C17-4FE1-8CA5-4285ACAECE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74257E02-0C7A-481A-AF11-AAF2888192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B9328641-90FE-44B8-878D-209FDE81A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60CB-E676-4F95-BF5F-9EF4FB788C75}" type="datetimeFigureOut">
              <a:rPr lang="de-DE" smtClean="0"/>
              <a:t>08.10.2019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C7D20C50-D86C-4FEC-B4E8-8B78BC472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C36AA9ED-5A97-4FB8-A9C1-A09E878BF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A85F-0DB2-4B61-AC29-76FF8151B9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4705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45C02B4-7026-40A0-90F6-19EFA126C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842D4D67-060C-4669-B9DB-95741594A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27697FAF-7AB2-4F73-B850-B0DDD79063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xmlns="" id="{CB35EB31-FC8D-4346-B1C4-842A44E7BB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xmlns="" id="{B8DA14AD-E8D5-45BA-81CE-732A1C4DC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xmlns="" id="{A2FAC4E7-1A50-44F4-B92F-B56FCBF07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60CB-E676-4F95-BF5F-9EF4FB788C75}" type="datetimeFigureOut">
              <a:rPr lang="de-DE" smtClean="0"/>
              <a:t>08.10.2019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xmlns="" id="{E0ABB6B3-0910-4BC9-8EDC-438328EB6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xmlns="" id="{C6FB7479-2AAD-451B-809A-9CD61738E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A85F-0DB2-4B61-AC29-76FF8151B9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8907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C7A6D7F-91D3-4E2E-A875-855F28887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xmlns="" id="{6CAA7076-2DA3-4827-B4B8-A5621755F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60CB-E676-4F95-BF5F-9EF4FB788C75}" type="datetimeFigureOut">
              <a:rPr lang="de-DE" smtClean="0"/>
              <a:t>08.10.2019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A5D6A830-C688-453A-9707-21F0B278B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A4455A50-7425-43F2-8888-CF8FAB7BF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A85F-0DB2-4B61-AC29-76FF8151B9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2664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xmlns="" id="{66F4141D-66BF-4B78-8FCD-5B3C66D2C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60CB-E676-4F95-BF5F-9EF4FB788C75}" type="datetimeFigureOut">
              <a:rPr lang="de-DE" smtClean="0"/>
              <a:t>08.10.2019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xmlns="" id="{79E44247-C73E-45F2-ACBC-5937A90BA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xmlns="" id="{BB009464-67AD-423B-A814-22264843C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A85F-0DB2-4B61-AC29-76FF8151B9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0285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E562862-CD3D-4128-897C-CB2187170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E3DE44F3-1846-4341-9A6B-775E5DD98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1B0A6370-FA01-4862-8FCE-E1F3710C39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06859D7C-85B3-4EB5-93CF-437773CAE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60CB-E676-4F95-BF5F-9EF4FB788C75}" type="datetimeFigureOut">
              <a:rPr lang="de-DE" smtClean="0"/>
              <a:t>08.10.2019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AC314F16-0A97-47B7-AA5F-01EC44AE8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6D282868-DED3-4ED7-A4FA-4BC2F6FA1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A85F-0DB2-4B61-AC29-76FF8151B9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6798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287BDE4-5B56-4B6E-B99A-AE60C653B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xmlns="" id="{4C610211-CD85-4D9D-9289-9DDB6905AC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60EFD14D-046D-4D0D-9178-DB69C9764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5E045FE1-8DFD-445E-BA18-31DAAA985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60CB-E676-4F95-BF5F-9EF4FB788C75}" type="datetimeFigureOut">
              <a:rPr lang="de-DE" smtClean="0"/>
              <a:t>08.10.2019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363C17DC-3D23-4515-95BB-D1D332D8C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E3316C1F-AE20-47CD-A4A9-913030CFB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6A85F-0DB2-4B61-AC29-76FF8151B9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238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xmlns="" id="{A5900470-3C19-4052-AD9C-3183E7D45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EAA61F37-0AF3-498A-AB09-7A2596721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9CE6071-560F-4CBD-B1AF-82EACCEED9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E60CB-E676-4F95-BF5F-9EF4FB788C75}" type="datetimeFigureOut">
              <a:rPr lang="de-DE" smtClean="0"/>
              <a:t>08.10.2019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F4E02C3-2A60-43F6-9501-3B6F9DEE0E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E7245DE-9C54-42B6-A631-08440B336F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6A85F-0DB2-4B61-AC29-76FF8151B9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3748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2672F0C-A537-4D86-BC67-F83718BAF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Quiz – Was kann eine Kilowattstunde (kWh) ?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D3205A54-5E58-41CD-B65D-51FE2EEBFE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Gruppen bilden – 11 Fragen</a:t>
            </a:r>
          </a:p>
        </p:txBody>
      </p:sp>
    </p:spTree>
    <p:extLst>
      <p:ext uri="{BB962C8B-B14F-4D97-AF65-F5344CB8AC3E}">
        <p14:creationId xmlns:p14="http://schemas.microsoft.com/office/powerpoint/2010/main" val="1457833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6B45CFA-F06B-4966-BCAC-F6DBCDFA5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Für ein Vollbad werden 5 kWh benötigt. Wie lange könnte man stattdessen duschen?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8B6BD812-6C98-46CF-AE94-D49CD617F13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A: 10 Minuten</a:t>
            </a:r>
          </a:p>
          <a:p>
            <a:r>
              <a:rPr lang="de-DE" dirty="0"/>
              <a:t>B: 20 Minuten</a:t>
            </a:r>
          </a:p>
          <a:p>
            <a:r>
              <a:rPr lang="de-DE" dirty="0"/>
              <a:t>C: 30 Minuten</a:t>
            </a:r>
          </a:p>
          <a:p>
            <a:r>
              <a:rPr lang="de-DE" dirty="0"/>
              <a:t>D: 40 Minuten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ED212083-5197-4A14-9EB2-C6D5499B86F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B: In 4 Minuten verbraucht man eine kWh (außer man duscht kalt)</a:t>
            </a:r>
          </a:p>
        </p:txBody>
      </p:sp>
    </p:spTree>
    <p:extLst>
      <p:ext uri="{BB962C8B-B14F-4D97-AF65-F5344CB8AC3E}">
        <p14:creationId xmlns:p14="http://schemas.microsoft.com/office/powerpoint/2010/main" val="3288280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B36C9A6-FC08-4635-A7A9-4F0398994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stimmt da nicht? Eine kWh wird benötigt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1A5CF163-CCC0-4E64-9F45-EC95B057CDF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A: um alle 3 Teile von Herr der Ringe am Fernseher zu schauen.</a:t>
            </a:r>
          </a:p>
          <a:p>
            <a:r>
              <a:rPr lang="de-DE" dirty="0"/>
              <a:t>B: 100 Stunden Radio zu hören.</a:t>
            </a:r>
          </a:p>
          <a:p>
            <a:r>
              <a:rPr lang="de-DE" dirty="0"/>
              <a:t>C: mit dem Elektroauto 6 km zu fahren</a:t>
            </a:r>
          </a:p>
          <a:p>
            <a:r>
              <a:rPr lang="de-DE" dirty="0"/>
              <a:t>D: mit einem Dieselauto 6 km zu fahren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AA0A7C79-7C6A-4087-AB52-85E4EE9C864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D: Da müsste der Diesel-PKW 1,7 Liter auf km verbrauchen. Mit guten Diesel-PKWs die 5 Liter/100 km verbrauchen kommt man 2 km pro kWh weit.</a:t>
            </a:r>
          </a:p>
        </p:txBody>
      </p:sp>
    </p:spTree>
    <p:extLst>
      <p:ext uri="{BB962C8B-B14F-4D97-AF65-F5344CB8AC3E}">
        <p14:creationId xmlns:p14="http://schemas.microsoft.com/office/powerpoint/2010/main" val="135055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AA4B914-81CE-4599-BDC5-88C0842D1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stimmt da nicht? Eine kWh erzeugt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6C8DEA54-8621-4DB0-90C9-8453C524CA0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A: 4 m³ Wasser, dass 100 m runterstürzt </a:t>
            </a:r>
          </a:p>
          <a:p>
            <a:r>
              <a:rPr lang="nn-NO" dirty="0"/>
              <a:t>B: ein Stamperl Erdöl (0,1 Liter)</a:t>
            </a:r>
          </a:p>
          <a:p>
            <a:r>
              <a:rPr lang="nn-NO" dirty="0"/>
              <a:t>C: </a:t>
            </a:r>
            <a:r>
              <a:rPr lang="de-DE" dirty="0"/>
              <a:t>die Sonne, wenn sie bei uns im Hochsommer auf 1 m² zwei Stunden scheint </a:t>
            </a:r>
          </a:p>
          <a:p>
            <a:r>
              <a:rPr lang="de-DE" dirty="0"/>
              <a:t>D: jemand, der 10 Stunden am Hometrainer strampelt 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32FF8181-EC34-48FB-894D-8767D2A0926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C: die kWh wird schon nach 45 Minuten erreicht 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xmlns="" id="{15625870-9CAF-467F-BAF4-826C8063A8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3476625"/>
            <a:ext cx="4572000" cy="338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9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8B4A9C3-6CC7-42E6-8010-A9BD2BB20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(Was ist falsch?) Mit einer kWh kann man -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5942BF83-B453-4263-BB94-F59070AFA74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A: 2 Stunden in der Schule sitzen</a:t>
            </a:r>
          </a:p>
          <a:p>
            <a:r>
              <a:rPr lang="de-DE" dirty="0"/>
              <a:t>B: 48 Minuten Gymnastik machen</a:t>
            </a:r>
          </a:p>
          <a:p>
            <a:r>
              <a:rPr lang="de-DE" dirty="0"/>
              <a:t>C: 31 Minuten Fußball spielen</a:t>
            </a:r>
          </a:p>
          <a:p>
            <a:r>
              <a:rPr lang="de-DE" dirty="0"/>
              <a:t>D: 27 Minuten Galopp reiten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DBEEA1C0-F1C6-4AA7-9418-59CCE044019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A: es sind 9 (fade?) Stunden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xmlns="" id="{708B2978-1193-47C5-BFAB-530A501813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7677" y="5653088"/>
            <a:ext cx="274320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175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88164CE-8E4B-4B3E-BBFC-30CD69EE6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Eine kWh wäre einen Berg mit einer Steigung von 20 Grad zirka 25 km </a:t>
            </a:r>
            <a:r>
              <a:rPr lang="de-DE" dirty="0" err="1"/>
              <a:t>raufzuradeln</a:t>
            </a:r>
            <a:r>
              <a:rPr lang="de-DE" dirty="0"/>
              <a:t>. Wie hoch wäre dann dieser Berg?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0B4995D0-D653-48C2-A04A-231B4818F04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A: 2000 m hoch</a:t>
            </a:r>
          </a:p>
          <a:p>
            <a:r>
              <a:rPr lang="de-DE" dirty="0"/>
              <a:t>B: 3000 m hoch</a:t>
            </a:r>
          </a:p>
          <a:p>
            <a:r>
              <a:rPr lang="de-DE" dirty="0"/>
              <a:t>C: 4000 m hoch</a:t>
            </a:r>
          </a:p>
          <a:p>
            <a:r>
              <a:rPr lang="de-DE" dirty="0"/>
              <a:t>D: 5000 m hoch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E6BF573B-EDFF-408A-8917-53AEAF59614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D: ist richtig.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xmlns="" id="{240C1D49-EF3B-418A-9453-324C3578C4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0" y="2784913"/>
            <a:ext cx="2924175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26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141DFA7-C2D9-4397-B607-B2BD26D07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Ein normaler Mensch kann eine Leistung beim Arbeiten von 40 Watt erreichen. Spitzensportler können bis zu 400 Watt leisten. Aber wie lange?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1D94486B-3793-4916-94D0-8579FF1289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2141537"/>
            <a:ext cx="5181600" cy="4351338"/>
          </a:xfrm>
        </p:spPr>
        <p:txBody>
          <a:bodyPr/>
          <a:lstStyle/>
          <a:p>
            <a:r>
              <a:rPr lang="de-DE" dirty="0"/>
              <a:t>A: 1 Minute</a:t>
            </a:r>
          </a:p>
          <a:p>
            <a:r>
              <a:rPr lang="de-DE" dirty="0"/>
              <a:t>B: 3 Minuten</a:t>
            </a:r>
          </a:p>
          <a:p>
            <a:r>
              <a:rPr lang="de-DE" dirty="0"/>
              <a:t>C: 10 Minuten</a:t>
            </a:r>
          </a:p>
          <a:p>
            <a:r>
              <a:rPr lang="de-DE" dirty="0"/>
              <a:t>D: eine halbe Stunde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92F2C968-9259-466D-AB1B-9397D46DD6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2141537"/>
            <a:ext cx="5181600" cy="4351338"/>
          </a:xfrm>
        </p:spPr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B: Mehr ist nicht drinnen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xmlns="" id="{2D371BF3-A184-4C3E-B933-340EC7BD5A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262" y="3429000"/>
            <a:ext cx="4505325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255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EB614B9-5742-4C00-9AC4-78056996A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stimmt da nicht? Eine kWh kann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35646988-0888-4D58-BCC0-5F3E3414F78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A: Ein Auto mit 1 ton Gewicht auf 60 km/h zu beschleunigen</a:t>
            </a:r>
          </a:p>
          <a:p>
            <a:r>
              <a:rPr lang="de-DE" dirty="0"/>
              <a:t>B: eine Tonne Stahl 367 m hoch heben</a:t>
            </a:r>
          </a:p>
          <a:p>
            <a:r>
              <a:rPr lang="de-DE" dirty="0"/>
              <a:t>C: Eine LED-Lampe 200 Stunden leuchten lassen</a:t>
            </a:r>
          </a:p>
          <a:p>
            <a:r>
              <a:rPr lang="de-DE" dirty="0"/>
              <a:t>D: 100 Liter Wasser um 86° erwärmen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9262216D-D0BC-47EE-8066-19D4BAD2EE6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D: es sind nur 10 Liter</a:t>
            </a:r>
          </a:p>
        </p:txBody>
      </p:sp>
    </p:spTree>
    <p:extLst>
      <p:ext uri="{BB962C8B-B14F-4D97-AF65-F5344CB8AC3E}">
        <p14:creationId xmlns:p14="http://schemas.microsoft.com/office/powerpoint/2010/main" val="4287715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497955B-B609-4E48-BDFC-3CC58D921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Welche Lampe leuchtet mit 1 kWh Strom am längsten (bei gleicher Lichtmenge)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297B3AEA-48CC-4FA8-8A60-E2A1741441B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A: LED-Lampe</a:t>
            </a:r>
          </a:p>
          <a:p>
            <a:r>
              <a:rPr lang="de-DE" dirty="0"/>
              <a:t>B: Leuchtstoffröhre</a:t>
            </a:r>
          </a:p>
          <a:p>
            <a:r>
              <a:rPr lang="de-DE" dirty="0"/>
              <a:t>C: Energiesparlampe</a:t>
            </a:r>
          </a:p>
          <a:p>
            <a:r>
              <a:rPr lang="de-DE" dirty="0"/>
              <a:t>D: Glühbirne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F868F19B-3C1F-4EAE-83DF-A1BC712425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65229" y="1825625"/>
            <a:ext cx="6180082" cy="4351338"/>
          </a:xfrm>
        </p:spPr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A: Sieger mit 200 Stunden (500 Lumen)</a:t>
            </a:r>
          </a:p>
          <a:p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B: 140 Stunden</a:t>
            </a:r>
          </a:p>
          <a:p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C: 100 Stunden</a:t>
            </a:r>
          </a:p>
          <a:p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D: 25 Stunden</a:t>
            </a:r>
          </a:p>
        </p:txBody>
      </p:sp>
    </p:spTree>
    <p:extLst>
      <p:ext uri="{BB962C8B-B14F-4D97-AF65-F5344CB8AC3E}">
        <p14:creationId xmlns:p14="http://schemas.microsoft.com/office/powerpoint/2010/main" val="3583574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4F32424-B077-4C89-8E1A-6C778082B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Eins davon braucht mehr als eine kWh Energie: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A14F8354-D6A8-4391-8EDB-09F32FF1D9F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A: 3 Hemden im Wäschetrockner trocknen</a:t>
            </a:r>
          </a:p>
          <a:p>
            <a:r>
              <a:rPr lang="de-DE" dirty="0"/>
              <a:t>B: Ein Waschgang 60° mit der Waschmaschine</a:t>
            </a:r>
          </a:p>
          <a:p>
            <a:r>
              <a:rPr lang="de-DE" dirty="0"/>
              <a:t>C: Ein T-Shirt herstellen</a:t>
            </a:r>
          </a:p>
          <a:p>
            <a:r>
              <a:rPr lang="de-DE" dirty="0"/>
              <a:t>D: 15 Hemden bügeln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0323B2B7-0E9D-4C10-864C-CE00829C599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C: Besonders wegen des Färbens deutlich höher: 17 kWh („graue Energie“)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xmlns="" id="{4F1C5ACD-D867-4F93-B783-C4B3FAF2FD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6594" y="4111560"/>
            <a:ext cx="4266675" cy="2493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57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4C1BD04-107F-41BE-B374-A844D7599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Eine Feststellung davon braucht mehr als eine kWh – Welche?: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5BA029BD-AEF2-44AE-BECD-A586743730E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A: Mittagessen für 4 Personen kochen</a:t>
            </a:r>
          </a:p>
          <a:p>
            <a:r>
              <a:rPr lang="de-DE" dirty="0"/>
              <a:t>B: Einen Tag lang mit der Carrera-Rennbahn spielen</a:t>
            </a:r>
          </a:p>
          <a:p>
            <a:r>
              <a:rPr lang="de-DE" dirty="0"/>
              <a:t>C: Der Stand-by-Verbrauch der Geräte eines typischen 4 Personenhaushalts in 3 Tagen</a:t>
            </a:r>
          </a:p>
          <a:p>
            <a:r>
              <a:rPr lang="de-DE" dirty="0"/>
              <a:t>D: Sich eine 3/4 Stunde lang die Haare föhnen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3031C1DA-35F3-4161-A0A0-953BFEEAD4F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C: nein, schon nach 14 Stunden ist durch den Stand-by-Verbrauch eine kWh zu zahlen</a:t>
            </a:r>
          </a:p>
        </p:txBody>
      </p:sp>
    </p:spTree>
    <p:extLst>
      <p:ext uri="{BB962C8B-B14F-4D97-AF65-F5344CB8AC3E}">
        <p14:creationId xmlns:p14="http://schemas.microsoft.com/office/powerpoint/2010/main" val="561977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9A65DCF-98A1-466D-9872-A51C72C35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Eine Feststellung davon braucht mehr als eine kWh – Welche?: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28328A16-AC8D-4BE5-90E1-E3781946C9D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A: 1 Stunde Staub saugen</a:t>
            </a:r>
          </a:p>
          <a:p>
            <a:r>
              <a:rPr lang="de-DE" dirty="0"/>
              <a:t>B: 80 Eier kochen</a:t>
            </a:r>
          </a:p>
          <a:p>
            <a:r>
              <a:rPr lang="de-DE" dirty="0"/>
              <a:t>C: 2500 Männer den Bart elektrisch rasieren</a:t>
            </a:r>
          </a:p>
          <a:p>
            <a:r>
              <a:rPr lang="de-DE" dirty="0"/>
              <a:t>D: 130 Scheiben Brot toasten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CBC1AD23-8C7E-4B0E-B741-AB64FD790AB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A: schon nach einer halben Stunde ist die kWh verbraucht, Der Staubsauger hat meist eine hohe Leistung (~2 kW)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xmlns="" id="{C0DA2B82-FB9F-4670-85CA-E5738AE456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4300" y="3467100"/>
            <a:ext cx="4457700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073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622</Words>
  <Application>Microsoft Office PowerPoint</Application>
  <PresentationFormat>Breitbild</PresentationFormat>
  <Paragraphs>71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</vt:lpstr>
      <vt:lpstr>Quiz – Was kann eine Kilowattstunde (kWh) ?</vt:lpstr>
      <vt:lpstr>(Was ist falsch?) Mit einer kWh kann man -</vt:lpstr>
      <vt:lpstr>Eine kWh wäre einen Berg mit einer Steigung von 20 Grad zirka 25 km raufzuradeln. Wie hoch wäre dann dieser Berg?</vt:lpstr>
      <vt:lpstr>Ein normaler Mensch kann eine Leistung beim Arbeiten von 40 Watt erreichen. Spitzensportler können bis zu 400 Watt leisten. Aber wie lange?</vt:lpstr>
      <vt:lpstr>Was stimmt da nicht? Eine kWh kann</vt:lpstr>
      <vt:lpstr>Welche Lampe leuchtet mit 1 kWh Strom am längsten (bei gleicher Lichtmenge)</vt:lpstr>
      <vt:lpstr>Eins davon braucht mehr als eine kWh Energie: </vt:lpstr>
      <vt:lpstr>Eine Feststellung davon braucht mehr als eine kWh – Welche?: </vt:lpstr>
      <vt:lpstr>Eine Feststellung davon braucht mehr als eine kWh – Welche?: </vt:lpstr>
      <vt:lpstr>Für ein Vollbad werden 5 kWh benötigt. Wie lange könnte man stattdessen duschen?</vt:lpstr>
      <vt:lpstr>Was stimmt da nicht? Eine kWh wird benötigt </vt:lpstr>
      <vt:lpstr>Was stimmt da nicht? Eine kWh erzeugt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Horst Lunzer</dc:creator>
  <cp:lastModifiedBy>Besse</cp:lastModifiedBy>
  <cp:revision>62</cp:revision>
  <dcterms:created xsi:type="dcterms:W3CDTF">2019-01-04T11:01:37Z</dcterms:created>
  <dcterms:modified xsi:type="dcterms:W3CDTF">2019-10-08T10:29:32Z</dcterms:modified>
</cp:coreProperties>
</file>